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240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41FA-5016-49E8-96AE-997A6A502A31}" type="datetimeFigureOut">
              <a:rPr lang="nl-NL" smtClean="0"/>
              <a:t>22-2-2016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3B18-C86F-41BB-A5DC-1C8DDFB67F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453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41FA-5016-49E8-96AE-997A6A502A31}" type="datetimeFigureOut">
              <a:rPr lang="nl-NL" smtClean="0"/>
              <a:t>22-2-2016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3B18-C86F-41BB-A5DC-1C8DDFB67F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8463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41FA-5016-49E8-96AE-997A6A502A31}" type="datetimeFigureOut">
              <a:rPr lang="nl-NL" smtClean="0"/>
              <a:t>22-2-2016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3B18-C86F-41BB-A5DC-1C8DDFB67F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251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41FA-5016-49E8-96AE-997A6A502A31}" type="datetimeFigureOut">
              <a:rPr lang="nl-NL" smtClean="0"/>
              <a:t>22-2-2016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3B18-C86F-41BB-A5DC-1C8DDFB67F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305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41FA-5016-49E8-96AE-997A6A502A31}" type="datetimeFigureOut">
              <a:rPr lang="nl-NL" smtClean="0"/>
              <a:t>22-2-2016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3B18-C86F-41BB-A5DC-1C8DDFB67F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9405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41FA-5016-49E8-96AE-997A6A502A31}" type="datetimeFigureOut">
              <a:rPr lang="nl-NL" smtClean="0"/>
              <a:t>22-2-2016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3B18-C86F-41BB-A5DC-1C8DDFB67F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516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41FA-5016-49E8-96AE-997A6A502A31}" type="datetimeFigureOut">
              <a:rPr lang="nl-NL" smtClean="0"/>
              <a:t>22-2-2016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3B18-C86F-41BB-A5DC-1C8DDFB67F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6291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41FA-5016-49E8-96AE-997A6A502A31}" type="datetimeFigureOut">
              <a:rPr lang="nl-NL" smtClean="0"/>
              <a:t>22-2-2016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3B18-C86F-41BB-A5DC-1C8DDFB67F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803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41FA-5016-49E8-96AE-997A6A502A31}" type="datetimeFigureOut">
              <a:rPr lang="nl-NL" smtClean="0"/>
              <a:t>22-2-2016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3B18-C86F-41BB-A5DC-1C8DDFB67F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7869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41FA-5016-49E8-96AE-997A6A502A31}" type="datetimeFigureOut">
              <a:rPr lang="nl-NL" smtClean="0"/>
              <a:t>22-2-2016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3B18-C86F-41BB-A5DC-1C8DDFB67F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8622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41FA-5016-49E8-96AE-997A6A502A31}" type="datetimeFigureOut">
              <a:rPr lang="nl-NL" smtClean="0"/>
              <a:t>22-2-2016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3B18-C86F-41BB-A5DC-1C8DDFB67F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66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541FA-5016-49E8-96AE-997A6A502A31}" type="datetimeFigureOut">
              <a:rPr lang="nl-NL" smtClean="0"/>
              <a:t>22-2-2016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A3B18-C86F-41BB-A5DC-1C8DDFB67F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912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12891" y="905178"/>
            <a:ext cx="11332906" cy="7570381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527858" y="1276278"/>
            <a:ext cx="5802284" cy="451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>
                <a:solidFill>
                  <a:srgbClr val="333399"/>
                </a:solidFill>
                <a:latin typeface="Century Gothic" panose="020B0502020202020204" pitchFamily="34" charset="0"/>
              </a:rPr>
              <a:t>Dat kan ik toch niet!</a:t>
            </a:r>
          </a:p>
          <a:p>
            <a:pPr algn="ctr"/>
            <a:r>
              <a:rPr lang="nl-NL" sz="2000" b="1" dirty="0">
                <a:solidFill>
                  <a:srgbClr val="333399"/>
                </a:solidFill>
                <a:latin typeface="Century Gothic" panose="020B0502020202020204" pitchFamily="34" charset="0"/>
              </a:rPr>
              <a:t>Anderen zijn leuker dan ik</a:t>
            </a:r>
            <a:r>
              <a:rPr lang="nl-NL" sz="2000" b="1" dirty="0" smtClean="0">
                <a:solidFill>
                  <a:srgbClr val="333399"/>
                </a:solidFill>
                <a:latin typeface="Century Gothic" panose="020B0502020202020204" pitchFamily="34" charset="0"/>
              </a:rPr>
              <a:t>…</a:t>
            </a:r>
          </a:p>
          <a:p>
            <a:pPr algn="ctr"/>
            <a:r>
              <a:rPr lang="nl-NL" sz="2000" b="1" dirty="0" smtClean="0">
                <a:solidFill>
                  <a:srgbClr val="333399"/>
                </a:solidFill>
                <a:latin typeface="Century Gothic" panose="020B0502020202020204" pitchFamily="34" charset="0"/>
              </a:rPr>
              <a:t>Anderen zijn beter dan ik…</a:t>
            </a:r>
            <a:endParaRPr lang="nl-NL" sz="2000" b="1" dirty="0">
              <a:solidFill>
                <a:srgbClr val="333399"/>
              </a:solidFill>
              <a:latin typeface="Century Gothic" panose="020B0502020202020204" pitchFamily="34" charset="0"/>
            </a:endParaRPr>
          </a:p>
          <a:p>
            <a:pPr algn="ctr"/>
            <a:endParaRPr lang="nl-NL" sz="1463" b="1" dirty="0">
              <a:solidFill>
                <a:srgbClr val="333399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nl-NL" sz="1463" b="1" dirty="0" smtClean="0">
                <a:solidFill>
                  <a:srgbClr val="333399"/>
                </a:solidFill>
                <a:latin typeface="Century Gothic" panose="020B0502020202020204" pitchFamily="34" charset="0"/>
              </a:rPr>
              <a:t>Zijn dit gedachten die je vaak hebt?</a:t>
            </a:r>
          </a:p>
          <a:p>
            <a:pPr algn="ctr"/>
            <a:r>
              <a:rPr lang="nl-NL" sz="1463" b="1" dirty="0" smtClean="0">
                <a:solidFill>
                  <a:srgbClr val="333399"/>
                </a:solidFill>
                <a:latin typeface="Century Gothic" panose="020B0502020202020204" pitchFamily="34" charset="0"/>
              </a:rPr>
              <a:t>Ben jij 9, 10 of 11 jaar?</a:t>
            </a:r>
            <a:endParaRPr lang="nl-NL" sz="1463" b="1" dirty="0">
              <a:solidFill>
                <a:srgbClr val="333399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nl-NL" sz="1463" b="1" dirty="0">
                <a:solidFill>
                  <a:srgbClr val="333399"/>
                </a:solidFill>
                <a:latin typeface="Century Gothic" panose="020B0502020202020204" pitchFamily="34" charset="0"/>
              </a:rPr>
              <a:t>Wil jij </a:t>
            </a:r>
            <a:r>
              <a:rPr lang="nl-NL" sz="1463" b="1" dirty="0" smtClean="0">
                <a:solidFill>
                  <a:srgbClr val="333399"/>
                </a:solidFill>
                <a:latin typeface="Century Gothic" panose="020B0502020202020204" pitchFamily="34" charset="0"/>
              </a:rPr>
              <a:t>leren om positief over jezelf te denken?</a:t>
            </a:r>
            <a:endParaRPr lang="nl-NL" sz="1463" b="1" dirty="0">
              <a:solidFill>
                <a:srgbClr val="333399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nl-NL" sz="1463" b="1" dirty="0">
                <a:solidFill>
                  <a:srgbClr val="333399"/>
                </a:solidFill>
                <a:latin typeface="Century Gothic" panose="020B0502020202020204" pitchFamily="34" charset="0"/>
              </a:rPr>
              <a:t>Geef je dan snel op voor de </a:t>
            </a:r>
            <a:r>
              <a:rPr lang="nl-NL" sz="1463" b="1" dirty="0" smtClean="0">
                <a:solidFill>
                  <a:srgbClr val="333399"/>
                </a:solidFill>
                <a:latin typeface="Century Gothic" panose="020B0502020202020204" pitchFamily="34" charset="0"/>
              </a:rPr>
              <a:t>workshop</a:t>
            </a:r>
          </a:p>
          <a:p>
            <a:pPr algn="ctr"/>
            <a:endParaRPr lang="nl-NL" sz="1463" b="1" dirty="0">
              <a:solidFill>
                <a:srgbClr val="333399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nl-NL" sz="2600" b="1" dirty="0">
                <a:solidFill>
                  <a:srgbClr val="333399"/>
                </a:solidFill>
                <a:latin typeface="Century Gothic" panose="020B0502020202020204" pitchFamily="34" charset="0"/>
              </a:rPr>
              <a:t>Ik ben ik, en dat is OK</a:t>
            </a:r>
            <a:r>
              <a:rPr lang="nl-NL" sz="2600" b="1" dirty="0" smtClean="0">
                <a:solidFill>
                  <a:srgbClr val="333399"/>
                </a:solidFill>
                <a:latin typeface="Century Gothic" panose="020B0502020202020204" pitchFamily="34" charset="0"/>
              </a:rPr>
              <a:t>!</a:t>
            </a:r>
          </a:p>
          <a:p>
            <a:pPr algn="ctr"/>
            <a:endParaRPr lang="nl-NL" sz="2600" b="1" dirty="0">
              <a:solidFill>
                <a:srgbClr val="333399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nl-NL" sz="1463" b="1" dirty="0" smtClean="0">
                <a:solidFill>
                  <a:srgbClr val="333399"/>
                </a:solidFill>
                <a:latin typeface="Century Gothic" panose="020B0502020202020204" pitchFamily="34" charset="0"/>
              </a:rPr>
              <a:t>Stuur </a:t>
            </a:r>
            <a:r>
              <a:rPr lang="nl-NL" sz="1463" b="1" dirty="0">
                <a:solidFill>
                  <a:srgbClr val="333399"/>
                </a:solidFill>
                <a:latin typeface="Century Gothic" panose="020B0502020202020204" pitchFamily="34" charset="0"/>
              </a:rPr>
              <a:t>een email naar info@dewensuil.nl</a:t>
            </a:r>
          </a:p>
          <a:p>
            <a:pPr algn="ctr"/>
            <a:endParaRPr lang="nl-NL" sz="1463" b="1" dirty="0">
              <a:solidFill>
                <a:srgbClr val="333399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nl-NL" sz="1463" b="1" dirty="0" smtClean="0">
                <a:solidFill>
                  <a:srgbClr val="333399"/>
                </a:solidFill>
                <a:latin typeface="Century Gothic" panose="020B0502020202020204" pitchFamily="34" charset="0"/>
              </a:rPr>
              <a:t>Wanneer</a:t>
            </a:r>
            <a:r>
              <a:rPr lang="nl-NL" sz="1463" b="1" dirty="0">
                <a:solidFill>
                  <a:srgbClr val="333399"/>
                </a:solidFill>
                <a:latin typeface="Century Gothic" panose="020B0502020202020204" pitchFamily="34" charset="0"/>
              </a:rPr>
              <a:t>?	</a:t>
            </a:r>
            <a:r>
              <a:rPr lang="nl-NL" sz="1463" b="1" dirty="0" smtClean="0">
                <a:solidFill>
                  <a:srgbClr val="333399"/>
                </a:solidFill>
                <a:latin typeface="Century Gothic" panose="020B0502020202020204" pitchFamily="34" charset="0"/>
              </a:rPr>
              <a:t>          		Zaterdag </a:t>
            </a:r>
            <a:r>
              <a:rPr lang="nl-NL" sz="1463" b="1" dirty="0">
                <a:solidFill>
                  <a:srgbClr val="333399"/>
                </a:solidFill>
                <a:latin typeface="Century Gothic" panose="020B0502020202020204" pitchFamily="34" charset="0"/>
              </a:rPr>
              <a:t>23 april 2016</a:t>
            </a:r>
          </a:p>
          <a:p>
            <a:pPr algn="ctr"/>
            <a:r>
              <a:rPr lang="nl-NL" sz="1463" b="1" dirty="0">
                <a:solidFill>
                  <a:srgbClr val="333399"/>
                </a:solidFill>
                <a:latin typeface="Century Gothic" panose="020B0502020202020204" pitchFamily="34" charset="0"/>
              </a:rPr>
              <a:t>Hoe laat?	  </a:t>
            </a:r>
            <a:r>
              <a:rPr lang="nl-NL" sz="1463" b="1" dirty="0" smtClean="0">
                <a:solidFill>
                  <a:srgbClr val="333399"/>
                </a:solidFill>
                <a:latin typeface="Century Gothic" panose="020B0502020202020204" pitchFamily="34" charset="0"/>
              </a:rPr>
              <a:t>  	                   Van </a:t>
            </a:r>
            <a:r>
              <a:rPr lang="nl-NL" sz="1463" b="1" dirty="0">
                <a:solidFill>
                  <a:srgbClr val="333399"/>
                </a:solidFill>
                <a:latin typeface="Century Gothic" panose="020B0502020202020204" pitchFamily="34" charset="0"/>
              </a:rPr>
              <a:t>13.00 – 15.00 uur</a:t>
            </a:r>
          </a:p>
          <a:p>
            <a:pPr algn="ctr"/>
            <a:r>
              <a:rPr lang="nl-NL" sz="1463" b="1" dirty="0" smtClean="0">
                <a:solidFill>
                  <a:srgbClr val="333399"/>
                </a:solidFill>
                <a:latin typeface="Century Gothic" panose="020B0502020202020204" pitchFamily="34" charset="0"/>
              </a:rPr>
              <a:t>Waar?                                     Krimlinde </a:t>
            </a:r>
            <a:r>
              <a:rPr lang="nl-NL" sz="1463" b="1" dirty="0">
                <a:solidFill>
                  <a:srgbClr val="333399"/>
                </a:solidFill>
                <a:latin typeface="Century Gothic" panose="020B0502020202020204" pitchFamily="34" charset="0"/>
              </a:rPr>
              <a:t>1, Wanroij</a:t>
            </a:r>
          </a:p>
          <a:p>
            <a:pPr algn="ctr"/>
            <a:r>
              <a:rPr lang="nl-NL" sz="1463" b="1" dirty="0" smtClean="0">
                <a:solidFill>
                  <a:srgbClr val="333399"/>
                </a:solidFill>
                <a:latin typeface="Century Gothic" panose="020B0502020202020204" pitchFamily="34" charset="0"/>
              </a:rPr>
              <a:t>Kosten?                                                        </a:t>
            </a:r>
            <a:r>
              <a:rPr lang="nl-NL" sz="1463" b="1" dirty="0">
                <a:solidFill>
                  <a:srgbClr val="333399"/>
                </a:solidFill>
                <a:latin typeface="Century Gothic" panose="020B0502020202020204" pitchFamily="34" charset="0"/>
              </a:rPr>
              <a:t>€ 15,00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" y="6177069"/>
            <a:ext cx="1802500" cy="27000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371" y="6177069"/>
            <a:ext cx="1804348" cy="27000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656" y="6177069"/>
            <a:ext cx="2404688" cy="360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"/>
            <a:ext cx="6858000" cy="114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5004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</TotalTime>
  <Words>69</Words>
  <Application>Microsoft Office PowerPoint</Application>
  <PresentationFormat>A4 (210 x 297 mm)</PresentationFormat>
  <Paragraphs>17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Kantoorthema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Miranda Wagelmans</dc:creator>
  <cp:lastModifiedBy>Miranda Wagelmans</cp:lastModifiedBy>
  <cp:revision>9</cp:revision>
  <dcterms:created xsi:type="dcterms:W3CDTF">2016-02-19T20:36:18Z</dcterms:created>
  <dcterms:modified xsi:type="dcterms:W3CDTF">2016-02-22T12:07:42Z</dcterms:modified>
</cp:coreProperties>
</file>